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720725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Итоги участия </a:t>
            </a:r>
            <a:r>
              <a:rPr lang="ru-RU" sz="3200" b="1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казахстанцев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Великой Отечественной войне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27275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Сражалось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1млн. 200 тыс.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человек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Font typeface="Wingdings" pitchFamily="2" charset="2"/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вернулись с войны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601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011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человек. 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Звания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Героя Советского Союза удостоены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казахстанцев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Font typeface="Wingdings" pitchFamily="2" charset="2"/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них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девушки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М.Маметова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А.Молдагулова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142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казахстанца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стали кавалерами ордена Славы трех степеней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Имангали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Балтабанов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Иван Бабин,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Сундеткали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Искалиев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Буран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Нысанбаев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Агадила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Сухамбаев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повторили подвиг Александра Матросова и закрыли своими телами амбразуры дзотов противника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252536" y="1484784"/>
            <a:ext cx="9828584" cy="50688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«Прошла война, </a:t>
            </a: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прошла страда,</a:t>
            </a: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но боль взывает к людям.</a:t>
            </a: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давайте, люди, никогда</a:t>
            </a: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об этом не забудем».</a:t>
            </a:r>
          </a:p>
          <a:p>
            <a:pPr algn="ctr">
              <a:buFont typeface="Wingdings" pitchFamily="2" charset="2"/>
              <a:buNone/>
            </a:pPr>
            <a:endParaRPr lang="ru-RU" sz="4000" b="1" dirty="0" smtClean="0">
              <a:solidFill>
                <a:srgbClr val="00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Arial Black" pitchFamily="34" charset="0"/>
                <a:cs typeface="Aharoni" pitchFamily="2" charset="-79"/>
              </a:rPr>
              <a:t>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Arial Black" pitchFamily="34" charset="0"/>
                <a:cs typeface="Aharoni" pitchFamily="2" charset="-79"/>
              </a:rPr>
              <a:t>(А.Твардовский)</a:t>
            </a:r>
            <a:endParaRPr lang="ru-RU" sz="2800" b="1" dirty="0">
              <a:solidFill>
                <a:srgbClr val="00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dirty="0"/>
          </a:p>
          <a:p>
            <a:pPr algn="ctr">
              <a:buFont typeface="Wingdings" pitchFamily="2" charset="2"/>
              <a:buNone/>
            </a:pPr>
            <a:endParaRPr lang="ru-RU" sz="3500" b="1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Казахстанцы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фронтах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Великой Отечественной войн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ы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время войны в армию было призвано более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миллиона 200 тысяч человек – это каждый 4-й взрослый житель Казахстана</a:t>
            </a:r>
          </a:p>
          <a:p>
            <a:pPr algn="ctr"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Сформировано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12 стрелковых и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4 кавалерийские дивизии, 7 стрелковых бригад, около 50 отдельных полков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53244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28 героев-панфиловцев 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разъезда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Дубосеково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 неравном сражении отбили атаку врага в 50 танков и вышли победителями.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800" b="1" i="1" dirty="0">
                <a:solidFill>
                  <a:srgbClr val="C00000"/>
                </a:solidFill>
                <a:latin typeface="Corbel" pitchFamily="34" charset="0"/>
                <a:cs typeface="Arial" pitchFamily="34" charset="0"/>
              </a:rPr>
              <a:t>Велика Россия, а отступать некуда,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>
                <a:solidFill>
                  <a:srgbClr val="C00000"/>
                </a:solidFill>
                <a:latin typeface="Corbel" pitchFamily="34" charset="0"/>
                <a:cs typeface="Arial" pitchFamily="34" charset="0"/>
              </a:rPr>
              <a:t>                         позади – Москва» </a:t>
            </a:r>
            <a:endParaRPr lang="ru-RU" sz="2400" b="1" i="1" dirty="0" smtClean="0">
              <a:solidFill>
                <a:srgbClr val="C00000"/>
              </a:solidFill>
              <a:latin typeface="Corbe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   Василий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Клочков</a:t>
            </a:r>
          </a:p>
          <a:p>
            <a:pPr algn="ctr"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65540" name="Picture 4" descr="1218054161_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4301008" cy="219222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 l="7561" t="2003" r="6049" b="12427"/>
          <a:stretch>
            <a:fillRect/>
          </a:stretch>
        </p:blipFill>
        <p:spPr bwMode="auto">
          <a:xfrm>
            <a:off x="539552" y="2564904"/>
            <a:ext cx="1773005" cy="249111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76672"/>
            <a:ext cx="7993236" cy="22050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 боях под Москвой героически сражались многие сыны казахского народа.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Среди них –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Герои Советского Союза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2304256" cy="292213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979712" y="6021288"/>
            <a:ext cx="3025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Бауржан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Момышулы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306943" cy="288480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796136" y="6021288"/>
            <a:ext cx="2557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Малик Габдуллин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Тысячи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казахстанцев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подвиги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Приволжских и Донских степях были награждены орденами и медалями.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Звания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Героя Советского Союза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удостоены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летчик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Нуркен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Абдиров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танкист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Тимофей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Позолотин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стрелок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Гияз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Рамаев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минометчик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Карсыбай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Спатаев</a:t>
            </a:r>
            <a:endParaRPr lang="ru-RU" sz="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1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Полными кавалерами Ордена Солдатской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Славы первой, второй и  третьей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степени стали 110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казахстанцев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endParaRPr lang="ru-RU" sz="28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штурме Берлина участвовали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150-я стрелковая дивизия,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воины –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казахстанцы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С.Нурмагамбетов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И.Сьянов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Х.Кайдаулов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Т.Бегельдинов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А.Еремеев,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Н.Шелехов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и другие.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Молодой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офицер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Р.Кошкарбаев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вместе со своим другом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Г.Булатовым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водрузили в одном из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окон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рейхстага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алый стяг Победы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В штурме Берлина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участвовали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танка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 танковой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колонны «Комсомолец Казахстана».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Летчики-штурмовики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Талгат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Бегельдинов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Леонид Беда, Иван Павлов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совершили свыше 200 боевых вылетов каждый, нанеся большой урон технике фашистов.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Летчик - истребитель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Сергей Луганский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сбил лично 37 и в групповых боях ещё 6 самолетов противника. За отвагу и героизм летчики дважды были удостоены звания Героя Советского Союза</a:t>
            </a:r>
          </a:p>
        </p:txBody>
      </p:sp>
      <p:pic>
        <p:nvPicPr>
          <p:cNvPr id="80900" name="Picture 4" descr="LuganskySer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509120"/>
            <a:ext cx="1440160" cy="215996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0901" name="Picture 5" descr="Pavlov_I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1440160" cy="218067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0902" name="Picture 6" descr="Беда_Л_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09120"/>
            <a:ext cx="1440160" cy="215838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09120"/>
            <a:ext cx="1512168" cy="213285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835696" y="4005064"/>
            <a:ext cx="2103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Талгат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Бегельдинов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7213600" y="4005064"/>
            <a:ext cx="193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Сергей Луганский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067944" y="4005064"/>
            <a:ext cx="1467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Леонид Беда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5724128" y="4005064"/>
            <a:ext cx="1442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Иван Павлов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5224463" y="-58738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736304" cy="311777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275856" y="1052736"/>
            <a:ext cx="4535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Алия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Молдагулова</a:t>
            </a:r>
            <a:endParaRPr lang="ru-RU" sz="32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3275856" y="1772816"/>
            <a:ext cx="58681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Уничтожила 91 врага. </a:t>
            </a: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Молдагулова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- Герой Советского Союза.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Родилась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25 октября 1925 года в ауле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Булак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(Актюбинская область, Казахстан).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 действующей армии с октября 1943 года. 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смертельно ранена и погибла в бою 14 января 1944 года севернее города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Новосокольники;будучи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раненной в руку осколком мины, участвовала в рукопашном бою с немецкими солдатами, была вторично ранена немецким офицером, которого также уничтожила, вторая рана оказалась смертельной.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48" y="1556792"/>
            <a:ext cx="2458138" cy="338437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563888" y="1533465"/>
            <a:ext cx="52203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 Красной Армии с 1942 года, писарь штаба 100-й Казахской отдельной стрелковой бригады, затем медсестра.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На фронте окончила курсы пулемётчиков и была назначена первым номером пулемётного расчёта в строевую часть.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15 октября 1943 года в тяжёлых боях за освобождение г. Невеля при обороне господствующей высоты, оставшись одна из пулемётного расчёта, будучи тяжело раненой осколком в голову, уничтожила 70 солдат противника и погибла смертью храбрых.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707904" y="980728"/>
            <a:ext cx="4472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Маншук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Маметова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98</TotalTime>
  <Words>466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Pomnim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Итоги участия казахстанцев  в Великой Отечественной войне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http://propowerpoint.ru - Бесплатные шаблоны для презентаций. Полезные советы и уроки  PowerPoint .</dc:description>
  <cp:lastModifiedBy>qwerty</cp:lastModifiedBy>
  <cp:revision>12</cp:revision>
  <dcterms:created xsi:type="dcterms:W3CDTF">2013-05-05T15:37:21Z</dcterms:created>
  <dcterms:modified xsi:type="dcterms:W3CDTF">2013-07-16T19:11:35Z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